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72" r:id="rId5"/>
    <p:sldId id="267" r:id="rId6"/>
    <p:sldId id="273" r:id="rId7"/>
    <p:sldId id="260" r:id="rId8"/>
    <p:sldId id="271" r:id="rId9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3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772" y="-11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E41F6-99C2-4DE9-85B0-220A626DD8B2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97CC10B3-A420-4C3A-912F-F4818E125001}">
      <dgm:prSet phldrT="[テキスト]" phldr="1"/>
      <dgm:spPr/>
      <dgm:t>
        <a:bodyPr/>
        <a:lstStyle/>
        <a:p>
          <a:endParaRPr kumimoji="1" lang="ja-JP" altLang="en-US"/>
        </a:p>
      </dgm:t>
    </dgm:pt>
    <dgm:pt modelId="{B9932F61-0CDC-476B-B2F9-5F9CC8B262B6}" type="parTrans" cxnId="{84C8E874-B8D2-4C42-81D4-4BC267447811}">
      <dgm:prSet/>
      <dgm:spPr/>
      <dgm:t>
        <a:bodyPr/>
        <a:lstStyle/>
        <a:p>
          <a:endParaRPr kumimoji="1" lang="ja-JP" altLang="en-US"/>
        </a:p>
      </dgm:t>
    </dgm:pt>
    <dgm:pt modelId="{473F37B5-74DE-4DB5-88EA-84B2FEE8B8E1}" type="sibTrans" cxnId="{84C8E874-B8D2-4C42-81D4-4BC267447811}">
      <dgm:prSet/>
      <dgm:spPr/>
      <dgm:t>
        <a:bodyPr/>
        <a:lstStyle/>
        <a:p>
          <a:endParaRPr kumimoji="1" lang="ja-JP" altLang="en-US"/>
        </a:p>
      </dgm:t>
    </dgm:pt>
    <dgm:pt modelId="{3866C493-BA77-4850-B83C-5FB85A51AAEC}">
      <dgm:prSet phldrT="[テキスト]" phldr="1"/>
      <dgm:spPr/>
      <dgm:t>
        <a:bodyPr/>
        <a:lstStyle/>
        <a:p>
          <a:endParaRPr kumimoji="1" lang="ja-JP" altLang="en-US"/>
        </a:p>
      </dgm:t>
    </dgm:pt>
    <dgm:pt modelId="{6E943813-DAD6-40A6-89D3-031010E95874}" type="parTrans" cxnId="{4FE33509-F5BB-44DB-962D-7384A0B24F04}">
      <dgm:prSet/>
      <dgm:spPr/>
      <dgm:t>
        <a:bodyPr/>
        <a:lstStyle/>
        <a:p>
          <a:endParaRPr kumimoji="1" lang="ja-JP" altLang="en-US"/>
        </a:p>
      </dgm:t>
    </dgm:pt>
    <dgm:pt modelId="{9E934019-4833-4CE5-992C-791876F2D7BA}" type="sibTrans" cxnId="{4FE33509-F5BB-44DB-962D-7384A0B24F04}">
      <dgm:prSet/>
      <dgm:spPr/>
      <dgm:t>
        <a:bodyPr/>
        <a:lstStyle/>
        <a:p>
          <a:endParaRPr kumimoji="1" lang="ja-JP" altLang="en-US"/>
        </a:p>
      </dgm:t>
    </dgm:pt>
    <dgm:pt modelId="{D2463161-0E1F-4965-BC5A-7E93C04DDD28}">
      <dgm:prSet phldrT="[テキスト]" phldr="1"/>
      <dgm:spPr/>
      <dgm:t>
        <a:bodyPr/>
        <a:lstStyle/>
        <a:p>
          <a:endParaRPr kumimoji="1" lang="ja-JP" altLang="en-US"/>
        </a:p>
      </dgm:t>
    </dgm:pt>
    <dgm:pt modelId="{E062E81F-2D00-4408-A597-9D20DE956E47}" type="parTrans" cxnId="{FA545593-C2D3-4661-9C96-54780C2D80F7}">
      <dgm:prSet/>
      <dgm:spPr/>
      <dgm:t>
        <a:bodyPr/>
        <a:lstStyle/>
        <a:p>
          <a:endParaRPr kumimoji="1" lang="ja-JP" altLang="en-US"/>
        </a:p>
      </dgm:t>
    </dgm:pt>
    <dgm:pt modelId="{7D5EC83F-C4F4-4FB1-B424-9B05F114FABB}" type="sibTrans" cxnId="{FA545593-C2D3-4661-9C96-54780C2D80F7}">
      <dgm:prSet/>
      <dgm:spPr/>
      <dgm:t>
        <a:bodyPr/>
        <a:lstStyle/>
        <a:p>
          <a:endParaRPr kumimoji="1" lang="ja-JP" altLang="en-US"/>
        </a:p>
      </dgm:t>
    </dgm:pt>
    <dgm:pt modelId="{C6F786EC-2366-4C82-9721-887062E41DF0}">
      <dgm:prSet phldrT="[テキスト]" phldr="1"/>
      <dgm:spPr/>
      <dgm:t>
        <a:bodyPr/>
        <a:lstStyle/>
        <a:p>
          <a:endParaRPr kumimoji="1" lang="ja-JP" altLang="en-US"/>
        </a:p>
      </dgm:t>
    </dgm:pt>
    <dgm:pt modelId="{76D08297-2DBE-45D1-B0CA-63D2922F2512}" type="parTrans" cxnId="{332E5019-62FB-4A1C-B77C-ABDA8376D514}">
      <dgm:prSet/>
      <dgm:spPr/>
      <dgm:t>
        <a:bodyPr/>
        <a:lstStyle/>
        <a:p>
          <a:endParaRPr kumimoji="1" lang="ja-JP" altLang="en-US"/>
        </a:p>
      </dgm:t>
    </dgm:pt>
    <dgm:pt modelId="{54AAF5F4-E735-4837-A601-0A05B3E5D3E0}" type="sibTrans" cxnId="{332E5019-62FB-4A1C-B77C-ABDA8376D514}">
      <dgm:prSet/>
      <dgm:spPr/>
      <dgm:t>
        <a:bodyPr/>
        <a:lstStyle/>
        <a:p>
          <a:endParaRPr kumimoji="1" lang="ja-JP" altLang="en-US"/>
        </a:p>
      </dgm:t>
    </dgm:pt>
    <dgm:pt modelId="{06734064-B904-458E-9869-6C69BA6727E5}" type="pres">
      <dgm:prSet presAssocID="{6D3E41F6-99C2-4DE9-85B0-220A626DD8B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FB13840F-AC4A-4030-AE0E-454C587EF35B}" type="pres">
      <dgm:prSet presAssocID="{97CC10B3-A420-4C3A-912F-F4818E125001}" presName="singleCycle" presStyleCnt="0"/>
      <dgm:spPr/>
    </dgm:pt>
    <dgm:pt modelId="{90A3929C-60C1-4238-A19E-6A8A23976334}" type="pres">
      <dgm:prSet presAssocID="{97CC10B3-A420-4C3A-912F-F4818E125001}" presName="singleCenter" presStyleLbl="node1" presStyleIdx="0" presStyleCnt="4" custScaleX="133374">
        <dgm:presLayoutVars>
          <dgm:chMax val="7"/>
          <dgm:chPref val="7"/>
        </dgm:presLayoutVars>
      </dgm:prSet>
      <dgm:spPr/>
      <dgm:t>
        <a:bodyPr/>
        <a:lstStyle/>
        <a:p>
          <a:endParaRPr kumimoji="1" lang="ja-JP" altLang="en-US"/>
        </a:p>
      </dgm:t>
    </dgm:pt>
    <dgm:pt modelId="{4552E839-AE44-4A46-A1B6-84A6BA22E4F2}" type="pres">
      <dgm:prSet presAssocID="{6E943813-DAD6-40A6-89D3-031010E95874}" presName="Name56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D3857BA9-B693-4744-9DAD-F356F4330828}" type="pres">
      <dgm:prSet presAssocID="{3866C493-BA77-4850-B83C-5FB85A51AAEC}" presName="text0" presStyleLbl="node1" presStyleIdx="1" presStyleCnt="4" custScaleX="13337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D680DE0-CE32-4D4D-8F49-1AFE1300F203}" type="pres">
      <dgm:prSet presAssocID="{E062E81F-2D00-4408-A597-9D20DE956E47}" presName="Name56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6DF0EE96-AFEA-44E2-9F3F-FCE5084412E7}" type="pres">
      <dgm:prSet presAssocID="{D2463161-0E1F-4965-BC5A-7E93C04DDD28}" presName="text0" presStyleLbl="node1" presStyleIdx="2" presStyleCnt="4" custScaleX="13337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BE2372-3FAE-4A7A-BB90-5678C5987525}" type="pres">
      <dgm:prSet presAssocID="{76D08297-2DBE-45D1-B0CA-63D2922F2512}" presName="Name56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A0B72FE0-E446-4A65-87EF-BB3B36FC0127}" type="pres">
      <dgm:prSet presAssocID="{C6F786EC-2366-4C82-9721-887062E41DF0}" presName="text0" presStyleLbl="node1" presStyleIdx="3" presStyleCnt="4" custScaleX="13337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491F0BC-0B84-4D22-A0F4-4DCE048FCF9B}" type="presOf" srcId="{C6F786EC-2366-4C82-9721-887062E41DF0}" destId="{A0B72FE0-E446-4A65-87EF-BB3B36FC0127}" srcOrd="0" destOrd="0" presId="urn:microsoft.com/office/officeart/2008/layout/RadialCluster"/>
    <dgm:cxn modelId="{95593B36-1DF1-4843-9E38-A824F1426533}" type="presOf" srcId="{6E943813-DAD6-40A6-89D3-031010E95874}" destId="{4552E839-AE44-4A46-A1B6-84A6BA22E4F2}" srcOrd="0" destOrd="0" presId="urn:microsoft.com/office/officeart/2008/layout/RadialCluster"/>
    <dgm:cxn modelId="{4FE33509-F5BB-44DB-962D-7384A0B24F04}" srcId="{97CC10B3-A420-4C3A-912F-F4818E125001}" destId="{3866C493-BA77-4850-B83C-5FB85A51AAEC}" srcOrd="0" destOrd="0" parTransId="{6E943813-DAD6-40A6-89D3-031010E95874}" sibTransId="{9E934019-4833-4CE5-992C-791876F2D7BA}"/>
    <dgm:cxn modelId="{6FA72B64-0C03-4AC3-A636-E4DA09843999}" type="presOf" srcId="{D2463161-0E1F-4965-BC5A-7E93C04DDD28}" destId="{6DF0EE96-AFEA-44E2-9F3F-FCE5084412E7}" srcOrd="0" destOrd="0" presId="urn:microsoft.com/office/officeart/2008/layout/RadialCluster"/>
    <dgm:cxn modelId="{C173BADB-EE41-4A79-A792-BAEF4A4CD6D1}" type="presOf" srcId="{3866C493-BA77-4850-B83C-5FB85A51AAEC}" destId="{D3857BA9-B693-4744-9DAD-F356F4330828}" srcOrd="0" destOrd="0" presId="urn:microsoft.com/office/officeart/2008/layout/RadialCluster"/>
    <dgm:cxn modelId="{21994A1B-4B53-44B4-9064-AABC53689BF9}" type="presOf" srcId="{6D3E41F6-99C2-4DE9-85B0-220A626DD8B2}" destId="{06734064-B904-458E-9869-6C69BA6727E5}" srcOrd="0" destOrd="0" presId="urn:microsoft.com/office/officeart/2008/layout/RadialCluster"/>
    <dgm:cxn modelId="{332E5019-62FB-4A1C-B77C-ABDA8376D514}" srcId="{97CC10B3-A420-4C3A-912F-F4818E125001}" destId="{C6F786EC-2366-4C82-9721-887062E41DF0}" srcOrd="2" destOrd="0" parTransId="{76D08297-2DBE-45D1-B0CA-63D2922F2512}" sibTransId="{54AAF5F4-E735-4837-A601-0A05B3E5D3E0}"/>
    <dgm:cxn modelId="{FA545593-C2D3-4661-9C96-54780C2D80F7}" srcId="{97CC10B3-A420-4C3A-912F-F4818E125001}" destId="{D2463161-0E1F-4965-BC5A-7E93C04DDD28}" srcOrd="1" destOrd="0" parTransId="{E062E81F-2D00-4408-A597-9D20DE956E47}" sibTransId="{7D5EC83F-C4F4-4FB1-B424-9B05F114FABB}"/>
    <dgm:cxn modelId="{3499B6F5-D0A6-477D-BF3F-39D6FBB610AF}" type="presOf" srcId="{E062E81F-2D00-4408-A597-9D20DE956E47}" destId="{6D680DE0-CE32-4D4D-8F49-1AFE1300F203}" srcOrd="0" destOrd="0" presId="urn:microsoft.com/office/officeart/2008/layout/RadialCluster"/>
    <dgm:cxn modelId="{1067AD37-042E-4B32-ACB0-79BABD533240}" type="presOf" srcId="{76D08297-2DBE-45D1-B0CA-63D2922F2512}" destId="{2FBE2372-3FAE-4A7A-BB90-5678C5987525}" srcOrd="0" destOrd="0" presId="urn:microsoft.com/office/officeart/2008/layout/RadialCluster"/>
    <dgm:cxn modelId="{80CD1D57-ED1A-4465-9162-8074C8325B4D}" type="presOf" srcId="{97CC10B3-A420-4C3A-912F-F4818E125001}" destId="{90A3929C-60C1-4238-A19E-6A8A23976334}" srcOrd="0" destOrd="0" presId="urn:microsoft.com/office/officeart/2008/layout/RadialCluster"/>
    <dgm:cxn modelId="{84C8E874-B8D2-4C42-81D4-4BC267447811}" srcId="{6D3E41F6-99C2-4DE9-85B0-220A626DD8B2}" destId="{97CC10B3-A420-4C3A-912F-F4818E125001}" srcOrd="0" destOrd="0" parTransId="{B9932F61-0CDC-476B-B2F9-5F9CC8B262B6}" sibTransId="{473F37B5-74DE-4DB5-88EA-84B2FEE8B8E1}"/>
    <dgm:cxn modelId="{57F79FED-916C-4DB2-89A7-1875ABBFA44B}" type="presParOf" srcId="{06734064-B904-458E-9869-6C69BA6727E5}" destId="{FB13840F-AC4A-4030-AE0E-454C587EF35B}" srcOrd="0" destOrd="0" presId="urn:microsoft.com/office/officeart/2008/layout/RadialCluster"/>
    <dgm:cxn modelId="{A1E8E7CB-706A-4611-9E82-C7614BB71C64}" type="presParOf" srcId="{FB13840F-AC4A-4030-AE0E-454C587EF35B}" destId="{90A3929C-60C1-4238-A19E-6A8A23976334}" srcOrd="0" destOrd="0" presId="urn:microsoft.com/office/officeart/2008/layout/RadialCluster"/>
    <dgm:cxn modelId="{2F7EB5A8-7F7A-4478-B426-5EEC893F3F03}" type="presParOf" srcId="{FB13840F-AC4A-4030-AE0E-454C587EF35B}" destId="{4552E839-AE44-4A46-A1B6-84A6BA22E4F2}" srcOrd="1" destOrd="0" presId="urn:microsoft.com/office/officeart/2008/layout/RadialCluster"/>
    <dgm:cxn modelId="{0D635A95-9917-4D85-AFBD-3BEF98A68392}" type="presParOf" srcId="{FB13840F-AC4A-4030-AE0E-454C587EF35B}" destId="{D3857BA9-B693-4744-9DAD-F356F4330828}" srcOrd="2" destOrd="0" presId="urn:microsoft.com/office/officeart/2008/layout/RadialCluster"/>
    <dgm:cxn modelId="{6DABFA30-3BAE-4464-A0B4-EAD4416CECF9}" type="presParOf" srcId="{FB13840F-AC4A-4030-AE0E-454C587EF35B}" destId="{6D680DE0-CE32-4D4D-8F49-1AFE1300F203}" srcOrd="3" destOrd="0" presId="urn:microsoft.com/office/officeart/2008/layout/RadialCluster"/>
    <dgm:cxn modelId="{2989173D-F42F-4B13-85FE-CE04A03AB050}" type="presParOf" srcId="{FB13840F-AC4A-4030-AE0E-454C587EF35B}" destId="{6DF0EE96-AFEA-44E2-9F3F-FCE5084412E7}" srcOrd="4" destOrd="0" presId="urn:microsoft.com/office/officeart/2008/layout/RadialCluster"/>
    <dgm:cxn modelId="{2CE158B0-D51C-44C8-8853-AC03AA2DF624}" type="presParOf" srcId="{FB13840F-AC4A-4030-AE0E-454C587EF35B}" destId="{2FBE2372-3FAE-4A7A-BB90-5678C5987525}" srcOrd="5" destOrd="0" presId="urn:microsoft.com/office/officeart/2008/layout/RadialCluster"/>
    <dgm:cxn modelId="{9427632F-D297-4D64-8EA6-4734D5F765EB}" type="presParOf" srcId="{FB13840F-AC4A-4030-AE0E-454C587EF35B}" destId="{A0B72FE0-E446-4A65-87EF-BB3B36FC012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3929C-60C1-4238-A19E-6A8A23976334}">
      <dsp:nvSpPr>
        <dsp:cNvPr id="0" name=""/>
        <dsp:cNvSpPr/>
      </dsp:nvSpPr>
      <dsp:spPr>
        <a:xfrm>
          <a:off x="1832178" y="1306523"/>
          <a:ext cx="1123667" cy="8424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800" kern="1200"/>
        </a:p>
      </dsp:txBody>
      <dsp:txXfrm>
        <a:off x="1873305" y="1347650"/>
        <a:ext cx="1041413" cy="760239"/>
      </dsp:txXfrm>
    </dsp:sp>
    <dsp:sp modelId="{4552E839-AE44-4A46-A1B6-84A6BA22E4F2}">
      <dsp:nvSpPr>
        <dsp:cNvPr id="0" name=""/>
        <dsp:cNvSpPr/>
      </dsp:nvSpPr>
      <dsp:spPr>
        <a:xfrm rot="16200000">
          <a:off x="2098524" y="1011036"/>
          <a:ext cx="5909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097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57BA9-B693-4744-9DAD-F356F4330828}">
      <dsp:nvSpPr>
        <dsp:cNvPr id="0" name=""/>
        <dsp:cNvSpPr/>
      </dsp:nvSpPr>
      <dsp:spPr>
        <a:xfrm>
          <a:off x="2017586" y="151078"/>
          <a:ext cx="752851" cy="564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200" kern="1200"/>
        </a:p>
      </dsp:txBody>
      <dsp:txXfrm>
        <a:off x="2045141" y="178633"/>
        <a:ext cx="697741" cy="509360"/>
      </dsp:txXfrm>
    </dsp:sp>
    <dsp:sp modelId="{6D680DE0-CE32-4D4D-8F49-1AFE1300F203}">
      <dsp:nvSpPr>
        <dsp:cNvPr id="0" name=""/>
        <dsp:cNvSpPr/>
      </dsp:nvSpPr>
      <dsp:spPr>
        <a:xfrm rot="1800000">
          <a:off x="2941708" y="2104906"/>
          <a:ext cx="2110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104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0EE96-AFEA-44E2-9F3F-FCE5084412E7}">
      <dsp:nvSpPr>
        <dsp:cNvPr id="0" name=""/>
        <dsp:cNvSpPr/>
      </dsp:nvSpPr>
      <dsp:spPr>
        <a:xfrm>
          <a:off x="3138618" y="2092762"/>
          <a:ext cx="752851" cy="564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200" kern="1200"/>
        </a:p>
      </dsp:txBody>
      <dsp:txXfrm>
        <a:off x="3166173" y="2120317"/>
        <a:ext cx="697741" cy="509360"/>
      </dsp:txXfrm>
    </dsp:sp>
    <dsp:sp modelId="{2FBE2372-3FAE-4A7A-BB90-5678C5987525}">
      <dsp:nvSpPr>
        <dsp:cNvPr id="0" name=""/>
        <dsp:cNvSpPr/>
      </dsp:nvSpPr>
      <dsp:spPr>
        <a:xfrm rot="9000000">
          <a:off x="1635268" y="2104906"/>
          <a:ext cx="2110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104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72FE0-E446-4A65-87EF-BB3B36FC0127}">
      <dsp:nvSpPr>
        <dsp:cNvPr id="0" name=""/>
        <dsp:cNvSpPr/>
      </dsp:nvSpPr>
      <dsp:spPr>
        <a:xfrm>
          <a:off x="896554" y="2092762"/>
          <a:ext cx="752851" cy="564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200" kern="1200"/>
        </a:p>
      </dsp:txBody>
      <dsp:txXfrm>
        <a:off x="924109" y="2120317"/>
        <a:ext cx="697741" cy="509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8887" cy="496888"/>
          </a:xfrm>
          <a:prstGeom prst="rect">
            <a:avLst/>
          </a:prstGeom>
        </p:spPr>
        <p:txBody>
          <a:bodyPr vert="horz" lIns="91403" tIns="45703" rIns="91403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143" y="0"/>
            <a:ext cx="2948887" cy="496888"/>
          </a:xfrm>
          <a:prstGeom prst="rect">
            <a:avLst/>
          </a:prstGeom>
        </p:spPr>
        <p:txBody>
          <a:bodyPr vert="horz" lIns="91403" tIns="45703" rIns="91403" bIns="45703" rtlCol="0"/>
          <a:lstStyle>
            <a:lvl1pPr algn="r">
              <a:defRPr sz="1200"/>
            </a:lvl1pPr>
          </a:lstStyle>
          <a:p>
            <a:fld id="{211F0FA8-3EDB-4921-AD54-652311CA2FD7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40867"/>
            <a:ext cx="2948887" cy="496887"/>
          </a:xfrm>
          <a:prstGeom prst="rect">
            <a:avLst/>
          </a:prstGeom>
        </p:spPr>
        <p:txBody>
          <a:bodyPr vert="horz" lIns="91403" tIns="45703" rIns="91403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143" y="9440867"/>
            <a:ext cx="2948887" cy="496887"/>
          </a:xfrm>
          <a:prstGeom prst="rect">
            <a:avLst/>
          </a:prstGeom>
        </p:spPr>
        <p:txBody>
          <a:bodyPr vert="horz" lIns="91403" tIns="45703" rIns="91403" bIns="45703" rtlCol="0" anchor="b"/>
          <a:lstStyle>
            <a:lvl1pPr algn="r">
              <a:defRPr sz="1200"/>
            </a:lvl1pPr>
          </a:lstStyle>
          <a:p>
            <a:fld id="{19A9AC34-C617-4323-ACE8-A39A3FA3E9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297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099" cy="496967"/>
          </a:xfrm>
          <a:prstGeom prst="rect">
            <a:avLst/>
          </a:prstGeom>
        </p:spPr>
        <p:txBody>
          <a:bodyPr vert="horz" lIns="91403" tIns="45703" rIns="91403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3" y="0"/>
            <a:ext cx="2949099" cy="496967"/>
          </a:xfrm>
          <a:prstGeom prst="rect">
            <a:avLst/>
          </a:prstGeom>
        </p:spPr>
        <p:txBody>
          <a:bodyPr vert="horz" lIns="91403" tIns="45703" rIns="91403" bIns="45703" rtlCol="0"/>
          <a:lstStyle>
            <a:lvl1pPr algn="r">
              <a:defRPr sz="1200"/>
            </a:lvl1pPr>
          </a:lstStyle>
          <a:p>
            <a:fld id="{A1935617-DF10-474D-B629-37479700C7E4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3" rIns="91403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90"/>
            <a:ext cx="5444490" cy="4472702"/>
          </a:xfrm>
          <a:prstGeom prst="rect">
            <a:avLst/>
          </a:prstGeom>
        </p:spPr>
        <p:txBody>
          <a:bodyPr vert="horz" lIns="91403" tIns="45703" rIns="91403" bIns="457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46"/>
            <a:ext cx="2949099" cy="496967"/>
          </a:xfrm>
          <a:prstGeom prst="rect">
            <a:avLst/>
          </a:prstGeom>
        </p:spPr>
        <p:txBody>
          <a:bodyPr vert="horz" lIns="91403" tIns="45703" rIns="91403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3" y="9440646"/>
            <a:ext cx="2949099" cy="496967"/>
          </a:xfrm>
          <a:prstGeom prst="rect">
            <a:avLst/>
          </a:prstGeom>
        </p:spPr>
        <p:txBody>
          <a:bodyPr vert="horz" lIns="91403" tIns="45703" rIns="91403" bIns="45703" rtlCol="0" anchor="b"/>
          <a:lstStyle>
            <a:lvl1pPr algn="r">
              <a:defRPr sz="1200"/>
            </a:lvl1pPr>
          </a:lstStyle>
          <a:p>
            <a:fld id="{8F48F15E-31D5-4E48-B7DC-2B1B7BD109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3617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8F15E-31D5-4E48-B7DC-2B1B7BD109E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94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8F15E-31D5-4E48-B7DC-2B1B7BD109E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3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6A9E-6DAB-46E2-BEE8-ACB9E87514F2}" type="datetime1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3921-964B-46BA-A47A-E909E68706D2}" type="datetime1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D07C-1C94-41DA-87BE-A067B1655907}" type="datetime1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5EAD-25A3-4E6F-A214-009A321DC946}" type="datetime1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8CA7-C7D8-4B66-8B08-B58C61326614}" type="datetime1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3A85-E090-4C48-AA7C-076D59994DE1}" type="datetime1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9D17-CCD4-46E4-91B5-9F1F930FA002}" type="datetime1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03A8-19DD-4E90-9589-FE6302732D6B}" type="datetime1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A71C-640A-442F-88A8-51C5965D4241}" type="datetime1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DDB3-A324-4C94-98B8-6DD0C24D3B8D}" type="datetime1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5D55-862A-4080-B5D7-36C84142D8EE}" type="datetime1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C856-D7A1-48F8-8CD0-2BDB33F07864}" type="datetime1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7297" y="1772816"/>
            <a:ext cx="7772400" cy="1296144"/>
          </a:xfrm>
        </p:spPr>
        <p:txBody>
          <a:bodyPr>
            <a:noAutofit/>
          </a:bodyPr>
          <a:lstStyle/>
          <a:p>
            <a:r>
              <a:rPr lang="en-US" altLang="ja-JP" sz="3600" b="1" dirty="0" smtClean="0">
                <a:latin typeface="+mj-ea"/>
              </a:rPr>
              <a:t>2020</a:t>
            </a:r>
            <a:r>
              <a:rPr kumimoji="1" lang="ja-JP" altLang="en-US" sz="3600" b="1" dirty="0" smtClean="0">
                <a:latin typeface="+mj-ea"/>
              </a:rPr>
              <a:t>年度</a:t>
            </a:r>
            <a:r>
              <a:rPr lang="ja-JP" altLang="en-US" sz="3600" b="1" dirty="0">
                <a:latin typeface="+mj-ea"/>
              </a:rPr>
              <a:t/>
            </a:r>
            <a:br>
              <a:rPr lang="ja-JP" altLang="en-US" sz="3600" b="1" dirty="0">
                <a:latin typeface="+mj-ea"/>
              </a:rPr>
            </a:br>
            <a:r>
              <a:rPr lang="en-US" altLang="ja-JP" sz="3600" b="1" dirty="0" smtClean="0">
                <a:latin typeface="+mj-ea"/>
              </a:rPr>
              <a:t>Regional </a:t>
            </a:r>
            <a:r>
              <a:rPr lang="en-US" altLang="ja-JP" sz="3600" b="1" dirty="0">
                <a:latin typeface="+mj-ea"/>
              </a:rPr>
              <a:t>Business </a:t>
            </a:r>
            <a:r>
              <a:rPr lang="en-US" altLang="ja-JP" sz="3600" b="1" dirty="0" smtClean="0">
                <a:latin typeface="+mj-ea"/>
              </a:rPr>
              <a:t>Conference</a:t>
            </a:r>
            <a:r>
              <a:rPr lang="en-US" altLang="ja-JP" sz="3600" b="1" dirty="0">
                <a:latin typeface="+mj-ea"/>
              </a:rPr>
              <a:t/>
            </a:r>
            <a:br>
              <a:rPr lang="en-US" altLang="ja-JP" sz="3600" b="1" dirty="0">
                <a:latin typeface="+mj-ea"/>
              </a:rPr>
            </a:br>
            <a:r>
              <a:rPr lang="en-US" altLang="ja-JP" sz="3600" b="1" dirty="0" smtClean="0">
                <a:latin typeface="+mj-ea"/>
              </a:rPr>
              <a:t/>
            </a:r>
            <a:br>
              <a:rPr lang="en-US" altLang="ja-JP" sz="3600" b="1" dirty="0" smtClean="0">
                <a:latin typeface="+mj-ea"/>
              </a:rPr>
            </a:br>
            <a:r>
              <a:rPr lang="ja-JP" altLang="en-US" sz="2400" b="1" dirty="0" smtClean="0">
                <a:latin typeface="+mj-ea"/>
              </a:rPr>
              <a:t>プロジェクト企画提案書</a:t>
            </a:r>
            <a:r>
              <a:rPr lang="en-US" altLang="ja-JP" sz="2400" b="1" dirty="0" smtClean="0">
                <a:latin typeface="+mj-ea"/>
              </a:rPr>
              <a:t/>
            </a:r>
            <a:br>
              <a:rPr lang="en-US" altLang="ja-JP" sz="2400" b="1" dirty="0" smtClean="0">
                <a:latin typeface="+mj-ea"/>
              </a:rPr>
            </a:br>
            <a:r>
              <a:rPr lang="ja-JP" altLang="en-US" sz="2400" b="1" dirty="0" smtClean="0">
                <a:latin typeface="+mj-ea"/>
              </a:rPr>
              <a:t>（単独自治体応募用）</a:t>
            </a:r>
            <a:endParaRPr kumimoji="1" lang="ja-JP" altLang="en-US" sz="2400" b="1" dirty="0">
              <a:latin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81844" y="4883399"/>
            <a:ext cx="7560840" cy="1477328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en-US" altLang="ja-JP" b="1" dirty="0" smtClean="0"/>
          </a:p>
          <a:p>
            <a:r>
              <a:rPr kumimoji="1" lang="ja-JP" altLang="en-US" b="1" u="sng" dirty="0" smtClean="0">
                <a:latin typeface="+mn-ea"/>
              </a:rPr>
              <a:t>プロジェクトタイトル：　　　　　　　　　　　　　　　　　　　　　　　　　　　　　　　　　　　　　</a:t>
            </a:r>
            <a:endParaRPr kumimoji="1" lang="en-US" altLang="ja-JP" b="1" u="sng" dirty="0" smtClean="0">
              <a:latin typeface="+mn-ea"/>
            </a:endParaRPr>
          </a:p>
          <a:p>
            <a:endParaRPr kumimoji="1" lang="en-US" altLang="ja-JP" b="1" u="sng" dirty="0" smtClean="0">
              <a:latin typeface="+mn-ea"/>
            </a:endParaRPr>
          </a:p>
          <a:p>
            <a:r>
              <a:rPr kumimoji="1" lang="ja-JP" altLang="en-US" b="1" u="sng" dirty="0" smtClean="0">
                <a:latin typeface="+mn-ea"/>
              </a:rPr>
              <a:t>応募者（団体名）：</a:t>
            </a:r>
            <a:r>
              <a:rPr lang="ja-JP" altLang="en-US" b="1" dirty="0" smtClean="0"/>
              <a:t>　　　　　　　　　　　　　　　　　</a:t>
            </a:r>
            <a:endParaRPr lang="en-US" altLang="ja-JP" b="1" dirty="0" smtClean="0"/>
          </a:p>
          <a:p>
            <a:endParaRPr kumimoji="1" lang="ja-JP" altLang="en-US" b="1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508515" y="4221088"/>
            <a:ext cx="2232248" cy="508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>
                <a:latin typeface="+mn-ea"/>
                <a:ea typeface="+mn-ea"/>
              </a:rPr>
              <a:t>2020</a:t>
            </a:r>
            <a:r>
              <a:rPr lang="ja-JP" altLang="en-US" sz="2400" dirty="0" smtClean="0">
                <a:latin typeface="+mn-ea"/>
                <a:ea typeface="+mn-ea"/>
              </a:rPr>
              <a:t>年</a:t>
            </a:r>
            <a:r>
              <a:rPr lang="ja-JP" altLang="en-US" sz="2400" dirty="0">
                <a:latin typeface="+mn-ea"/>
                <a:ea typeface="+mn-ea"/>
              </a:rPr>
              <a:t>●月●日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0"/>
            <a:ext cx="827584" cy="686633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45CE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51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41579"/>
              </p:ext>
            </p:extLst>
          </p:nvPr>
        </p:nvGraphicFramePr>
        <p:xfrm>
          <a:off x="971600" y="1484784"/>
          <a:ext cx="7145098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4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85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スライド頁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タイトル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１．プロジェクト応募の目的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２．応募プロジェクト概要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３．プロジェクト実施体制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４．これまでの取り組み実績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251520" y="836712"/>
            <a:ext cx="81724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51520" y="188640"/>
            <a:ext cx="360040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827584" y="188640"/>
            <a:ext cx="63115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600" b="1" dirty="0" smtClean="0"/>
              <a:t>目次</a:t>
            </a:r>
            <a:endParaRPr lang="ja-JP" alt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57710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1621" y="312365"/>
            <a:ext cx="6311552" cy="49006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400" b="1" dirty="0" smtClean="0"/>
              <a:t>1.</a:t>
            </a:r>
            <a:r>
              <a:rPr kumimoji="1" lang="ja-JP" altLang="en-US" sz="2400" b="1" dirty="0" smtClean="0"/>
              <a:t>　</a:t>
            </a:r>
            <a:r>
              <a:rPr lang="ja-JP" altLang="en-US" sz="2400" b="1" dirty="0" smtClean="0"/>
              <a:t>プロジェクト応募の目的</a:t>
            </a:r>
            <a:endParaRPr kumimoji="1" lang="ja-JP" altLang="en-US" sz="2400" b="1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251520" y="836712"/>
            <a:ext cx="81724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251520" y="188640"/>
            <a:ext cx="360040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1540" y="870993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800" dirty="0" smtClean="0"/>
              <a:t>　（地域の産業特性、現在抱えている課題、外資系企業に求めることなどを、本事業応募に至る背景に</a:t>
            </a:r>
            <a:r>
              <a:rPr lang="ja-JP" altLang="en-US" sz="1800" dirty="0" smtClean="0"/>
              <a:t>基づいて</a:t>
            </a:r>
            <a:r>
              <a:rPr lang="ja-JP" altLang="en-US" sz="1800" dirty="0"/>
              <a:t>記入</a:t>
            </a:r>
            <a:r>
              <a:rPr kumimoji="1" lang="ja-JP" altLang="en-US" sz="1800" dirty="0" smtClean="0"/>
              <a:t>して下さい。）</a:t>
            </a:r>
            <a:endParaRPr kumimoji="1" lang="ja-JP" altLang="en-US" sz="18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744066"/>
              </p:ext>
            </p:extLst>
          </p:nvPr>
        </p:nvGraphicFramePr>
        <p:xfrm>
          <a:off x="755576" y="3068961"/>
          <a:ext cx="7416824" cy="3287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>
                  <a:extLst>
                    <a:ext uri="{9D8B030D-6E8A-4147-A177-3AD203B41FA5}">
                      <a16:colId xmlns:a16="http://schemas.microsoft.com/office/drawing/2014/main" val="243893872"/>
                    </a:ext>
                  </a:extLst>
                </a:gridCol>
              </a:tblGrid>
              <a:tr h="4167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応募テーマに関連する地域の特性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23984"/>
                  </a:ext>
                </a:extLst>
              </a:tr>
              <a:tr h="2870612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883058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061356" y="1653736"/>
            <a:ext cx="655272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+mn-ea"/>
              </a:rPr>
              <a:t>【</a:t>
            </a:r>
            <a:r>
              <a:rPr kumimoji="1" lang="ja-JP" altLang="en-US" dirty="0" smtClean="0">
                <a:latin typeface="+mn-ea"/>
              </a:rPr>
              <a:t>応募テーマ</a:t>
            </a:r>
            <a:r>
              <a:rPr kumimoji="1" lang="en-US" altLang="ja-JP" dirty="0" smtClean="0">
                <a:latin typeface="+mn-ea"/>
              </a:rPr>
              <a:t>】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　　　　□　防災・減災　　　　　　□　イノベーション　　　</a:t>
            </a:r>
            <a:r>
              <a:rPr kumimoji="1" lang="ja-JP" altLang="en-US" dirty="0" smtClean="0">
                <a:latin typeface="+mn-ea"/>
              </a:rPr>
              <a:t>　　　　　　　　　　　　　　　　　　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　　　　□　生産性</a:t>
            </a:r>
            <a:r>
              <a:rPr lang="ja-JP" altLang="en-US" dirty="0">
                <a:latin typeface="+mn-ea"/>
              </a:rPr>
              <a:t>向上　　　　　</a:t>
            </a:r>
            <a:r>
              <a:rPr lang="ja-JP" altLang="en-US" dirty="0" smtClean="0">
                <a:latin typeface="+mn-ea"/>
              </a:rPr>
              <a:t> □</a:t>
            </a:r>
            <a:r>
              <a:rPr lang="ja-JP" altLang="en-US" dirty="0">
                <a:latin typeface="+mn-ea"/>
              </a:rPr>
              <a:t>　観光</a:t>
            </a:r>
            <a:endParaRPr lang="en-US" altLang="ja-JP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30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1621" y="312365"/>
            <a:ext cx="6311552" cy="49006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400" b="1" dirty="0" smtClean="0"/>
              <a:t>1.</a:t>
            </a:r>
            <a:r>
              <a:rPr kumimoji="1" lang="ja-JP" altLang="en-US" sz="2400" b="1" dirty="0" smtClean="0"/>
              <a:t>　</a:t>
            </a:r>
            <a:r>
              <a:rPr lang="ja-JP" altLang="en-US" sz="2400" b="1" dirty="0" smtClean="0"/>
              <a:t>プロジェクト応募の目的</a:t>
            </a:r>
            <a:endParaRPr kumimoji="1" lang="ja-JP" altLang="en-US" sz="2400" b="1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251520" y="836712"/>
            <a:ext cx="81724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251520" y="188640"/>
            <a:ext cx="360040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690337"/>
              </p:ext>
            </p:extLst>
          </p:nvPr>
        </p:nvGraphicFramePr>
        <p:xfrm>
          <a:off x="584473" y="1052735"/>
          <a:ext cx="7776864" cy="2461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>
                  <a:extLst>
                    <a:ext uri="{9D8B030D-6E8A-4147-A177-3AD203B41FA5}">
                      <a16:colId xmlns:a16="http://schemas.microsoft.com/office/drawing/2014/main" val="243893872"/>
                    </a:ext>
                  </a:extLst>
                </a:gridCol>
              </a:tblGrid>
              <a:tr h="4801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応募テーマに関して現在抱えている課題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23984"/>
                  </a:ext>
                </a:extLst>
              </a:tr>
              <a:tr h="1980898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883058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60661"/>
              </p:ext>
            </p:extLst>
          </p:nvPr>
        </p:nvGraphicFramePr>
        <p:xfrm>
          <a:off x="584473" y="3645024"/>
          <a:ext cx="7776864" cy="280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>
                  <a:extLst>
                    <a:ext uri="{9D8B030D-6E8A-4147-A177-3AD203B41FA5}">
                      <a16:colId xmlns:a16="http://schemas.microsoft.com/office/drawing/2014/main" val="243893872"/>
                    </a:ext>
                  </a:extLst>
                </a:gridCol>
              </a:tblGrid>
              <a:tr h="4038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課題に対して外資系企業に求めること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23984"/>
                  </a:ext>
                </a:extLst>
              </a:tr>
              <a:tr h="239662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88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4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317" y="216707"/>
            <a:ext cx="6840760" cy="490066"/>
          </a:xfrm>
        </p:spPr>
        <p:txBody>
          <a:bodyPr>
            <a:noAutofit/>
          </a:bodyPr>
          <a:lstStyle/>
          <a:p>
            <a:pPr algn="l"/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2400" b="1" dirty="0" smtClean="0"/>
              <a:t>２．応募</a:t>
            </a:r>
            <a:r>
              <a:rPr kumimoji="1" lang="ja-JP" altLang="en-US" sz="2400" b="1" dirty="0" smtClean="0"/>
              <a:t>プロジェクト概要</a:t>
            </a:r>
            <a:endParaRPr kumimoji="1" lang="ja-JP" altLang="en-US" sz="2400" b="1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251520" y="836712"/>
            <a:ext cx="81724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251520" y="188640"/>
            <a:ext cx="360040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80725" y="864779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>
                <a:latin typeface="+mn-ea"/>
              </a:rPr>
              <a:t>当該分野の外資系企業に対して、地元の強みをアピールできるような視察先、マッチング先などについて、具体的に</a:t>
            </a:r>
            <a:r>
              <a:rPr lang="ja-JP" altLang="en-US" sz="1800" dirty="0">
                <a:latin typeface="+mn-ea"/>
              </a:rPr>
              <a:t>記入</a:t>
            </a:r>
            <a:r>
              <a:rPr lang="ja-JP" altLang="en-US" sz="1800" dirty="0" smtClean="0">
                <a:latin typeface="+mn-ea"/>
              </a:rPr>
              <a:t>して下さい。</a:t>
            </a:r>
            <a:r>
              <a:rPr lang="en-US" altLang="ja-JP" sz="1800" dirty="0">
                <a:latin typeface="+mn-ea"/>
              </a:rPr>
              <a:t> (</a:t>
            </a:r>
            <a:r>
              <a:rPr lang="ja-JP" altLang="en-US" sz="1800" dirty="0">
                <a:latin typeface="+mn-ea"/>
              </a:rPr>
              <a:t>必要であれば参考情報を添付ください。</a:t>
            </a:r>
            <a:r>
              <a:rPr lang="ja-JP" altLang="en-US" sz="1400" dirty="0">
                <a:latin typeface="+mn-ea"/>
              </a:rPr>
              <a:t>） 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+mn-ea"/>
              </a:rPr>
              <a:t>※</a:t>
            </a:r>
            <a:r>
              <a:rPr lang="ja-JP" altLang="en-US" sz="1400" dirty="0" smtClean="0">
                <a:latin typeface="+mn-ea"/>
              </a:rPr>
              <a:t>採択された場合、こちらの情報を基に、ジェトロが複数自治体に跨った</a:t>
            </a:r>
            <a:r>
              <a:rPr lang="ja-JP" altLang="en-US" sz="1400" dirty="0" err="1" smtClean="0">
                <a:latin typeface="+mn-ea"/>
              </a:rPr>
              <a:t>招へい</a:t>
            </a:r>
            <a:r>
              <a:rPr lang="ja-JP" altLang="en-US" sz="1400" dirty="0" smtClean="0">
                <a:latin typeface="+mn-ea"/>
              </a:rPr>
              <a:t>プログラムを</a:t>
            </a:r>
            <a:r>
              <a:rPr lang="ja-JP" altLang="en-US" sz="1400" dirty="0">
                <a:latin typeface="+mn-ea"/>
              </a:rPr>
              <a:t>作成</a:t>
            </a:r>
            <a:r>
              <a:rPr lang="ja-JP" altLang="en-US" sz="1400" dirty="0" smtClean="0">
                <a:latin typeface="+mn-ea"/>
              </a:rPr>
              <a:t>します</a:t>
            </a:r>
            <a:r>
              <a:rPr lang="ja-JP" altLang="en-US" sz="1800" dirty="0" smtClean="0">
                <a:latin typeface="+mn-ea"/>
              </a:rPr>
              <a:t>。</a:t>
            </a:r>
            <a:endParaRPr lang="en-US" altLang="ja-JP" sz="2000" dirty="0"/>
          </a:p>
          <a:p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endParaRPr lang="en-US" altLang="ja-JP" sz="2000" dirty="0" smtClean="0"/>
          </a:p>
          <a:p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　　</a:t>
            </a:r>
            <a:endParaRPr lang="en-US" altLang="ja-JP" sz="2000" dirty="0" smtClean="0"/>
          </a:p>
          <a:p>
            <a:endParaRPr kumimoji="1" lang="en-US" altLang="ja-JP" sz="2000" dirty="0" smtClean="0"/>
          </a:p>
          <a:p>
            <a:endParaRPr lang="en-US" altLang="ja-JP" sz="2000" dirty="0"/>
          </a:p>
          <a:p>
            <a:endParaRPr kumimoji="1" lang="en-US" altLang="ja-JP" sz="2000" dirty="0" smtClean="0"/>
          </a:p>
          <a:p>
            <a:endParaRPr kumimoji="1" lang="en-US" altLang="ja-JP" sz="2000" dirty="0" smtClean="0"/>
          </a:p>
          <a:p>
            <a:endParaRPr kumimoji="1" lang="en-US" altLang="ja-JP" sz="2000" dirty="0" smtClean="0"/>
          </a:p>
          <a:p>
            <a:endParaRPr lang="en-US" altLang="ja-JP" sz="2000" dirty="0"/>
          </a:p>
          <a:p>
            <a:endParaRPr kumimoji="1"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520772"/>
              </p:ext>
            </p:extLst>
          </p:nvPr>
        </p:nvGraphicFramePr>
        <p:xfrm>
          <a:off x="380725" y="2209950"/>
          <a:ext cx="8194370" cy="45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7185">
                  <a:extLst>
                    <a:ext uri="{9D8B030D-6E8A-4147-A177-3AD203B41FA5}">
                      <a16:colId xmlns:a16="http://schemas.microsoft.com/office/drawing/2014/main" val="122981531"/>
                    </a:ext>
                  </a:extLst>
                </a:gridCol>
                <a:gridCol w="4097185">
                  <a:extLst>
                    <a:ext uri="{9D8B030D-6E8A-4147-A177-3AD203B41FA5}">
                      <a16:colId xmlns:a16="http://schemas.microsoft.com/office/drawing/2014/main" val="436644713"/>
                    </a:ext>
                  </a:extLst>
                </a:gridCol>
              </a:tblGrid>
              <a:tr h="6692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視察先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マッチング先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具体的に外資系企業に対してできること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938568"/>
                  </a:ext>
                </a:extLst>
              </a:tr>
              <a:tr h="96057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452399"/>
                  </a:ext>
                </a:extLst>
              </a:tr>
              <a:tr h="96057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034739"/>
                  </a:ext>
                </a:extLst>
              </a:tr>
              <a:tr h="96057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515536"/>
                  </a:ext>
                </a:extLst>
              </a:tr>
              <a:tr h="96057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273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5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317" y="216707"/>
            <a:ext cx="6840760" cy="490066"/>
          </a:xfrm>
        </p:spPr>
        <p:txBody>
          <a:bodyPr>
            <a:noAutofit/>
          </a:bodyPr>
          <a:lstStyle/>
          <a:p>
            <a:pPr algn="l"/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2400" b="1" dirty="0" smtClean="0"/>
              <a:t>２．応募</a:t>
            </a:r>
            <a:r>
              <a:rPr kumimoji="1" lang="ja-JP" altLang="en-US" sz="2400" b="1" dirty="0" smtClean="0"/>
              <a:t>プロジェクト概要</a:t>
            </a:r>
            <a:endParaRPr kumimoji="1" lang="ja-JP" altLang="en-US" sz="2400" b="1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251520" y="836712"/>
            <a:ext cx="81724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251520" y="188640"/>
            <a:ext cx="360040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80725" y="864779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/>
              <a:t>具体的な想定スケジュールについて記入してください。（</a:t>
            </a:r>
            <a:r>
              <a:rPr lang="ja-JP" altLang="en-US" sz="1800" dirty="0" err="1" smtClean="0"/>
              <a:t>招へい</a:t>
            </a:r>
            <a:r>
              <a:rPr lang="ja-JP" altLang="en-US" sz="1800" dirty="0" smtClean="0"/>
              <a:t>期間、スケジュール、訪問先）。招へい期間は、</a:t>
            </a:r>
            <a:r>
              <a:rPr lang="en-US" altLang="ja-JP" sz="1800" dirty="0" smtClean="0"/>
              <a:t>1</a:t>
            </a:r>
            <a:r>
              <a:rPr lang="ja-JP" altLang="en-US" sz="1800" dirty="0" smtClean="0"/>
              <a:t>～</a:t>
            </a:r>
            <a:r>
              <a:rPr lang="en-US" altLang="ja-JP" sz="1800" dirty="0"/>
              <a:t>2</a:t>
            </a:r>
            <a:r>
              <a:rPr lang="ja-JP" altLang="en-US" sz="1800" dirty="0" smtClean="0"/>
              <a:t>日程度の滞在を想定して記入してください</a:t>
            </a:r>
            <a:r>
              <a:rPr lang="ja-JP" altLang="en-US" sz="1800" dirty="0"/>
              <a:t>。</a:t>
            </a:r>
            <a:r>
              <a:rPr lang="ja-JP" altLang="en-US" sz="1800" dirty="0" smtClean="0"/>
              <a:t>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2000" dirty="0" smtClean="0"/>
              <a:t> </a:t>
            </a:r>
            <a:r>
              <a:rPr lang="en-US" altLang="ja-JP" sz="1400" dirty="0"/>
              <a:t>※</a:t>
            </a:r>
            <a:r>
              <a:rPr lang="ja-JP" altLang="en-US" sz="1400" dirty="0"/>
              <a:t>採択された場合、こちらの情報を基に、ジェトロが複数自治体に跨った</a:t>
            </a:r>
            <a:r>
              <a:rPr lang="ja-JP" altLang="en-US" sz="1400" dirty="0" err="1"/>
              <a:t>招へい</a:t>
            </a:r>
            <a:r>
              <a:rPr lang="ja-JP" altLang="en-US" sz="1400" dirty="0"/>
              <a:t>プログラムを作成します。</a:t>
            </a:r>
            <a:endParaRPr lang="en-US" altLang="ja-JP" sz="1400" dirty="0" smtClean="0"/>
          </a:p>
          <a:p>
            <a:pPr marL="0" indent="0">
              <a:buNone/>
            </a:pPr>
            <a:endParaRPr lang="en-US" altLang="ja-JP" sz="2000" dirty="0"/>
          </a:p>
          <a:p>
            <a:endParaRPr lang="en-US" altLang="ja-JP" sz="2000" dirty="0" smtClean="0"/>
          </a:p>
          <a:p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　　</a:t>
            </a:r>
            <a:endParaRPr lang="en-US" altLang="ja-JP" sz="2000" dirty="0" smtClean="0"/>
          </a:p>
          <a:p>
            <a:endParaRPr kumimoji="1" lang="en-US" altLang="ja-JP" sz="2000" dirty="0" smtClean="0"/>
          </a:p>
          <a:p>
            <a:endParaRPr lang="en-US" altLang="ja-JP" sz="2000" dirty="0"/>
          </a:p>
          <a:p>
            <a:endParaRPr kumimoji="1" lang="en-US" altLang="ja-JP" sz="2000" dirty="0" smtClean="0"/>
          </a:p>
          <a:p>
            <a:endParaRPr kumimoji="1" lang="en-US" altLang="ja-JP" sz="2000" dirty="0" smtClean="0"/>
          </a:p>
          <a:p>
            <a:endParaRPr kumimoji="1" lang="en-US" altLang="ja-JP" sz="2000" dirty="0" smtClean="0"/>
          </a:p>
          <a:p>
            <a:endParaRPr lang="en-US" altLang="ja-JP" sz="2000" dirty="0"/>
          </a:p>
          <a:p>
            <a:endParaRPr kumimoji="1"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1118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1453" y="267643"/>
            <a:ext cx="6311552" cy="490066"/>
          </a:xfrm>
        </p:spPr>
        <p:txBody>
          <a:bodyPr>
            <a:normAutofit/>
          </a:bodyPr>
          <a:lstStyle/>
          <a:p>
            <a:pPr algn="l"/>
            <a:r>
              <a:rPr lang="ja-JP" altLang="en-US" sz="2400" b="1" dirty="0"/>
              <a:t>３</a:t>
            </a:r>
            <a:r>
              <a:rPr lang="ja-JP" altLang="en-US" sz="2400" b="1" dirty="0" smtClean="0"/>
              <a:t>．プロジェクト</a:t>
            </a:r>
            <a:r>
              <a:rPr kumimoji="1" lang="ja-JP" altLang="en-US" sz="2400" b="1" dirty="0" smtClean="0"/>
              <a:t>実施体制</a:t>
            </a:r>
            <a:endParaRPr kumimoji="1" lang="ja-JP" altLang="en-US" sz="2400" b="1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251520" y="836712"/>
            <a:ext cx="81724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251520" y="188640"/>
            <a:ext cx="360040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732240" y="6322439"/>
            <a:ext cx="2051248" cy="365125"/>
          </a:xfrm>
        </p:spPr>
        <p:txBody>
          <a:bodyPr/>
          <a:lstStyle/>
          <a:p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>
          <a:xfrm>
            <a:off x="336575" y="1196752"/>
            <a:ext cx="8229600" cy="4525963"/>
          </a:xfrm>
        </p:spPr>
        <p:txBody>
          <a:bodyPr>
            <a:normAutofit/>
          </a:bodyPr>
          <a:lstStyle/>
          <a:p>
            <a:r>
              <a:rPr kumimoji="1" lang="ja-JP" altLang="en-US" sz="1800" dirty="0" smtClean="0"/>
              <a:t>実施主体：</a:t>
            </a:r>
            <a:endParaRPr kumimoji="1" lang="en-US" altLang="ja-JP" sz="1800" dirty="0" smtClean="0"/>
          </a:p>
          <a:p>
            <a:r>
              <a:rPr lang="ja-JP" altLang="en-US" sz="1800" dirty="0" smtClean="0"/>
              <a:t>協力：</a:t>
            </a:r>
            <a:endParaRPr lang="en-US" altLang="ja-JP" sz="1800" dirty="0" smtClean="0"/>
          </a:p>
          <a:p>
            <a:endParaRPr lang="en-US" altLang="ja-JP" sz="1800" dirty="0"/>
          </a:p>
          <a:p>
            <a:endParaRPr lang="en-US" altLang="ja-JP" sz="1800" dirty="0" smtClean="0"/>
          </a:p>
          <a:p>
            <a:endParaRPr lang="en-US" altLang="ja-JP" sz="1800" dirty="0"/>
          </a:p>
          <a:p>
            <a:endParaRPr lang="en-US" altLang="ja-JP" sz="1800" dirty="0" smtClean="0"/>
          </a:p>
          <a:p>
            <a:endParaRPr lang="en-US" altLang="ja-JP" sz="1800" dirty="0" smtClean="0"/>
          </a:p>
          <a:p>
            <a:r>
              <a:rPr kumimoji="1" lang="ja-JP" altLang="en-US" sz="1800" dirty="0"/>
              <a:t>役割</a:t>
            </a:r>
            <a:r>
              <a:rPr kumimoji="1" lang="ja-JP" altLang="en-US" sz="1800" dirty="0" smtClean="0"/>
              <a:t>分担</a:t>
            </a:r>
            <a:endParaRPr kumimoji="1" lang="ja-JP" altLang="en-US" sz="1800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593425"/>
              </p:ext>
            </p:extLst>
          </p:nvPr>
        </p:nvGraphicFramePr>
        <p:xfrm>
          <a:off x="773324" y="4581128"/>
          <a:ext cx="712879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団体名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責任者名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役割分担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図表 14"/>
          <p:cNvGraphicFramePr/>
          <p:nvPr>
            <p:extLst>
              <p:ext uri="{D42A27DB-BD31-4B8C-83A1-F6EECF244321}">
                <p14:modId xmlns:p14="http://schemas.microsoft.com/office/powerpoint/2010/main" val="3620936515"/>
              </p:ext>
            </p:extLst>
          </p:nvPr>
        </p:nvGraphicFramePr>
        <p:xfrm>
          <a:off x="3923928" y="1196752"/>
          <a:ext cx="478802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20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03647"/>
            <a:ext cx="6840760" cy="490066"/>
          </a:xfrm>
        </p:spPr>
        <p:txBody>
          <a:bodyPr>
            <a:noAutofit/>
          </a:bodyPr>
          <a:lstStyle/>
          <a:p>
            <a:pPr algn="l"/>
            <a:r>
              <a:rPr lang="ja-JP" altLang="en-US" sz="2400" b="1" dirty="0"/>
              <a:t>４</a:t>
            </a:r>
            <a:r>
              <a:rPr kumimoji="1" lang="ja-JP" altLang="en-US" sz="2400" b="1" dirty="0" smtClean="0"/>
              <a:t>．これまでの取り組み実績</a:t>
            </a:r>
            <a:endParaRPr kumimoji="1" lang="ja-JP" altLang="en-US" sz="2400" b="1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251520" y="836712"/>
            <a:ext cx="81724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251520" y="188640"/>
            <a:ext cx="360040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36754" y="6381328"/>
            <a:ext cx="2133600" cy="365125"/>
          </a:xfrm>
        </p:spPr>
        <p:txBody>
          <a:bodyPr/>
          <a:lstStyle/>
          <a:p>
            <a:r>
              <a:rPr lang="en-US" altLang="ja-JP" dirty="0"/>
              <a:t>11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1540" y="1101315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/>
              <a:t>外国企業誘致におけるこれ</a:t>
            </a:r>
            <a:r>
              <a:rPr lang="ja-JP" altLang="en-US" sz="1800" dirty="0"/>
              <a:t>まで（過去３年程度）の</a:t>
            </a:r>
            <a:r>
              <a:rPr lang="ja-JP" altLang="en-US" sz="1800" dirty="0" smtClean="0"/>
              <a:t>取り組み実績について</a:t>
            </a:r>
            <a:r>
              <a:rPr lang="ja-JP" altLang="en-US" sz="1800" dirty="0"/>
              <a:t>記入</a:t>
            </a:r>
            <a:r>
              <a:rPr lang="ja-JP" altLang="en-US" sz="1800" dirty="0" smtClean="0"/>
              <a:t>してください。（特に、今回</a:t>
            </a:r>
            <a:r>
              <a:rPr lang="en-US" altLang="ja-JP" sz="1800" dirty="0" smtClean="0"/>
              <a:t>RBC</a:t>
            </a:r>
            <a:r>
              <a:rPr lang="ja-JP" altLang="en-US" sz="1800" dirty="0" smtClean="0"/>
              <a:t>として申請する産業分野での誘致活動について）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</a:t>
            </a:r>
            <a:endParaRPr lang="en-US" altLang="ja-JP" sz="1800" dirty="0" smtClean="0"/>
          </a:p>
          <a:p>
            <a:endParaRPr lang="en-US" altLang="ja-JP" sz="1800" dirty="0"/>
          </a:p>
          <a:p>
            <a:endParaRPr lang="en-US" altLang="ja-JP" sz="1800" dirty="0" smtClean="0"/>
          </a:p>
          <a:p>
            <a:endParaRPr lang="en-US" altLang="ja-JP" sz="1800" dirty="0"/>
          </a:p>
          <a:p>
            <a:pPr marL="0" indent="0">
              <a:buNone/>
            </a:pPr>
            <a:endParaRPr lang="en-US" altLang="ja-JP" sz="1800" dirty="0" smtClean="0"/>
          </a:p>
          <a:p>
            <a:endParaRPr lang="en-US" altLang="ja-JP" sz="1800" dirty="0"/>
          </a:p>
          <a:p>
            <a:pPr marL="0" indent="0">
              <a:buNone/>
            </a:pPr>
            <a:endParaRPr lang="en-US" altLang="ja-JP" sz="1800" dirty="0"/>
          </a:p>
          <a:p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　</a:t>
            </a:r>
            <a:endParaRPr lang="en-US" altLang="ja-JP" sz="1800" dirty="0" smtClean="0"/>
          </a:p>
          <a:p>
            <a:endParaRPr kumimoji="1" lang="en-US" altLang="ja-JP" sz="1800" dirty="0" smtClean="0"/>
          </a:p>
          <a:p>
            <a:endParaRPr lang="en-US" altLang="ja-JP" sz="1800" dirty="0"/>
          </a:p>
          <a:p>
            <a:endParaRPr kumimoji="1" lang="en-US" altLang="ja-JP" sz="1800" dirty="0" smtClean="0"/>
          </a:p>
          <a:p>
            <a:endParaRPr kumimoji="1" lang="en-US" altLang="ja-JP" sz="1800" dirty="0" smtClean="0"/>
          </a:p>
          <a:p>
            <a:endParaRPr kumimoji="1" lang="en-US" altLang="ja-JP" sz="1800" dirty="0" smtClean="0"/>
          </a:p>
          <a:p>
            <a:endParaRPr lang="en-US" altLang="ja-JP" sz="1800" dirty="0"/>
          </a:p>
          <a:p>
            <a:endParaRPr kumimoji="1" lang="en-US" altLang="ja-JP" sz="1800" dirty="0" smtClean="0"/>
          </a:p>
          <a:p>
            <a:pPr marL="0" indent="0">
              <a:buNone/>
            </a:pP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187957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画面に合わせる (4:3)</PresentationFormat>
  <Paragraphs>93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メイリオ</vt:lpstr>
      <vt:lpstr>Arial</vt:lpstr>
      <vt:lpstr>Calibri</vt:lpstr>
      <vt:lpstr>Office テーマ</vt:lpstr>
      <vt:lpstr>2020年度 Regional Business Conference  プロジェクト企画提案書 （単独自治体応募用）</vt:lpstr>
      <vt:lpstr>PowerPoint プレゼンテーション</vt:lpstr>
      <vt:lpstr>1.　プロジェクト応募の目的</vt:lpstr>
      <vt:lpstr>1.　プロジェクト応募の目的</vt:lpstr>
      <vt:lpstr> ２．応募プロジェクト概要</vt:lpstr>
      <vt:lpstr> ２．応募プロジェクト概要</vt:lpstr>
      <vt:lpstr>３．プロジェクト実施体制</vt:lpstr>
      <vt:lpstr>４．これまでの取り組み実績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2019-02-25T09:17:03Z</dcterms:created>
  <dcterms:modified xsi:type="dcterms:W3CDTF">2020-03-11T01:20:32Z</dcterms:modified>
</cp:coreProperties>
</file>